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5" r:id="rId2"/>
    <p:sldId id="563" r:id="rId3"/>
    <p:sldId id="564" r:id="rId4"/>
    <p:sldId id="565" r:id="rId5"/>
    <p:sldId id="566" r:id="rId6"/>
    <p:sldId id="567" r:id="rId7"/>
    <p:sldId id="568" r:id="rId8"/>
    <p:sldId id="3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29:1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0 120 24575,'59'8'0,"-49"-6"0,0 0 0,0-1 0,0 0 0,13 0 0,-20-4 0,-9-3 0,-5-6 0,11 12 0,0 0 0,0-1 0,-1 1 0,1 0 0,0-1 0,0 1 0,0 0 0,0-1 0,0 1 0,0 0 0,0-1 0,1 1 0,-1 0 0,0-1 0,0 1 0,0 0 0,0-1 0,0 1 0,0 0 0,1-1 0,-1 1 0,0 0 0,0-1 0,0 1 0,1 0 0,-1 0 0,0-1 0,0 1 0,1 0 0,-1 0 0,0 0 0,1-1 0,-1 1 0,0 0 0,1 0 0,-1 0 0,0 0 0,1 0 0,-1 0 0,0 0 0,1 0 0,0-1 0,5 0 0,1-1 0,-1 1 0,1 0 0,0 0 0,-1 1 0,8 0 0,23-2 0,-37 1 0,-1 0 0,1 1 0,-1-1 0,1 1 0,-1-1 0,1 0 0,-1 1 0,1-1 0,0 0 0,-1 1 0,1-1 0,0 0 0,-1 0 0,1 1 0,0-1 0,0 0 0,0 0 0,0 1 0,0-1 0,0 0 0,0 0 0,0 0 0,0 1 0,0-1 0,0 0 0,1 0 0,-1 1 0,0-1 0,0 0 0,1 0 0,0-1 0,-1 1 0,0 0 0,0 0 0,0 0 0,0 0 0,0 0 0,0 0 0,0 0 0,-1 0 0,1 0 0,0 0 0,-1 0 0,1 0 0,-1 0 0,1 0 0,-1 1 0,1-1 0,-1 0 0,1 0 0,-1 0 0,0 1 0,0-1 0,0-1 0,-1 1 0,1 0 0,0 0 0,1 0 0,-1 0 0,0 0 0,0-1 0,0 1 0,1 0 0,-1-1 0,0 1 0,1 0 0,0-1 0,-1 1 0,1-1 0,-1-1 0,1 3 3,0-1-1,0 0 1,0 0 0,0 0-1,0 1 1,0-1 0,0 0-1,-1 0 1,1 1-1,0-1 1,-1 0 0,1 0-1,-1 1 1,1-1-1,-1 0 1,1 1 0,-1-1-1,1 1 1,-1-1-1,1 1 1,-1-1 0,0 1-1,1-1 1,-1 1-1,0-1 1,1 1 0,-1 0-1,0-1 1,0 1-1,-1 0 1,-26-5-864,24 4 276,-19-1-6241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1944-2C2E-4978-87D9-5AA0D00063E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EF306-B843-49AA-ADBA-5C82FD3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6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שאלות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היא בדיקת שפיות?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הוא מסמך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הוא מסמך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היא בדיקת רגרסיה?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הן התכונות אשר חשובות לבדוק תוכנה?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כתוב תרחישי בדיקה עבור אפליקציה.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איזה בדיקות הן החשובות במיוחד בבדיקות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an You QA That?&quot; - Modus Create">
            <a:extLst>
              <a:ext uri="{FF2B5EF4-FFF2-40B4-BE49-F238E27FC236}">
                <a16:creationId xmlns:a16="http://schemas.microsoft.com/office/drawing/2014/main" id="{2B7D9D4F-7C23-F914-A103-B8142E07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9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תשובות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בדיקת שפיות - בדיקה ראשונית פונקציונלית, האם המערכת ראויה להתחלת הבדיקות.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מסמך שנכתב כבר בשלב מסמך הדרישות או האפיון, תכנית על של הבדיקות מה ייבדק לפי תיעדוף, כולל ניהול סיכונים ומשאבים, לא כולל תסריטים.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תכנית בדיקות מפורטת, כוללת את כל התסריטים בכל רמה ובכל סוג, לרבות צעדים, תנאים מקדימים להרצה ותוצאות רצויות.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בדיקת רגרסיה - לוודא שאין נסיגה כתוצאה מהתיקונים שנעשו, בדיקה חוזרת של המערכת לאחר תיקון או עדכון גרסה.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Can You QA That?&quot; - Modus Create">
            <a:extLst>
              <a:ext uri="{FF2B5EF4-FFF2-40B4-BE49-F238E27FC236}">
                <a16:creationId xmlns:a16="http://schemas.microsoft.com/office/drawing/2014/main" id="{AB3D0FB7-B637-E639-C760-EDA6EBB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0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תשובות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 startAt="5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התכונות החשבון הן: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חשיבה מחוץ לקופסה.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יכולת תיעדוף גבוהות.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עבודת צוות.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הבנה של תהליכים טכנולוגים.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עמידה בלוח זמינים.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Can You QA That?&quot; - Modus Create">
            <a:extLst>
              <a:ext uri="{FF2B5EF4-FFF2-40B4-BE49-F238E27FC236}">
                <a16:creationId xmlns:a16="http://schemas.microsoft.com/office/drawing/2014/main" id="{AB3D0FB7-B637-E639-C760-EDA6EBB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3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תשובות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 startAt="6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תרחישי בדיקה לאפליקציה: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בדיקה פונקציונלית: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הורדה של האפליקציה מהחנות והתקנה שלה ללא תקלות.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מסך כניסה של האפליקציה &gt; הכנס שם משתמש וסיסמא&gt; המשך&gt; מסך הבית מופיע? מסך כניסה של האפליקציה &gt; הכנס שם משתמש וסיסמא לא תקינים&gt; המשך&gt; מסך הבית מופיע?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סגירת האפליקציה ולאחר מכן להיכנס שוב האם זה שומר את שם המשתמש והסיסמא.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 AND LOG OUT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על מצב טיסה (ללא רשת) האם שומר את השם משתמש וסיסמא.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האם קופצת הודעה שהמשתמש ללא רשת, בזמן שימוש באפליקציה (מצב טיסה).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בדיקה של כל השדות חובה באפליקציה על פי מסמך האפיון.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האפליקציה בזמן קבלת שיחה תקין או לא?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אחרי קבלת שיחה האם השדות שכתבנו עדיין נשמרו.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האם בזמן קבלת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האפליקציה עובדת כרואי.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לוודא שאפליקציה לא לוקחת מספיק זיכרון מהטלפון הסלולרי.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במידה והמשתמש לא מתמצא באפליקציה, האם יש לינק זמין עברו למדריך?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Can You QA That?&quot; - Modus Create">
            <a:extLst>
              <a:ext uri="{FF2B5EF4-FFF2-40B4-BE49-F238E27FC236}">
                <a16:creationId xmlns:a16="http://schemas.microsoft.com/office/drawing/2014/main" id="{AB3D0FB7-B637-E639-C760-EDA6EBB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8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תשובות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 startAt="6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תרחישי בדיקה לאפליקציה: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בדיקה התאוששות ושחזור: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במקרה של אתחול או קריסה האם הנתונים נשמרים.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הסרה והתקנה מחדש של האפליקציה האם נשמרים נתונים.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במקרה של התרוקנות הסוללה האם נשמר הנתונים באמצע הפעולה.</a:t>
            </a:r>
          </a:p>
          <a:p>
            <a:pPr marL="1257300" lvl="2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במקרה של ניתוק ברשת או החלפה בין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לרשת סלולרית, האם החיבור מושעה וחזור לאותן הנתונים המבוקשים.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Can You QA That?&quot; - Modus Create">
            <a:extLst>
              <a:ext uri="{FF2B5EF4-FFF2-40B4-BE49-F238E27FC236}">
                <a16:creationId xmlns:a16="http://schemas.microsoft.com/office/drawing/2014/main" id="{AB3D0FB7-B637-E639-C760-EDA6EBB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9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שאלות ותשובות לבודק תוכנה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תשובות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 startAt="7"/>
            </a:pP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הבדיקות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החשובות במיוחד בהתחשב בהגבלת זמן בפרויקט וכוח אדם חסר הן: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המערכת עושה את מה שהיא צריכה לעשות ולא להפך.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בדיקה ממשקים, עיצוב המסך על פי מסמך האפיון.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ידידותי למשתמש.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Compatibility 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התאמה לסביבות שונות של עבודה כגון: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Chrome, Edge Firefox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סודיות, שלמות המידע, אימות זהות והרשאות.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עמסה של המערכת עם מקסימום משתמשים בו זמנית.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מותאם לבעלי מגבלות ועומד בתקן הישראלי לנגישות.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 &amp; Recovery</a:t>
            </a:r>
            <a:r>
              <a:rPr lang="he-IL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בדיקה לאחר שהמערכת נפלה בכדי לראות שכל הנתונים שרדו לאחר נפילת המערכת.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14:cNvPr>
              <p14:cNvContentPartPr/>
              <p14:nvPr/>
            </p14:nvContentPartPr>
            <p14:xfrm>
              <a:off x="3392344" y="3579907"/>
              <a:ext cx="74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241A2-7FB1-9616-B536-2031F64D9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344" y="3562039"/>
                <a:ext cx="110160" cy="839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Can You QA That?&quot; - Modus Create">
            <a:extLst>
              <a:ext uri="{FF2B5EF4-FFF2-40B4-BE49-F238E27FC236}">
                <a16:creationId xmlns:a16="http://schemas.microsoft.com/office/drawing/2014/main" id="{AB3D0FB7-B637-E639-C760-EDA6EBBF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2952421"/>
            <a:ext cx="4994701" cy="23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5530</TotalTime>
  <Words>509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שאלות ותשובות לבודק תוכנה</vt:lpstr>
      <vt:lpstr>שאלות ותשובות לבודק תוכנה</vt:lpstr>
      <vt:lpstr>שאלות ותשובות לבודק תוכנה</vt:lpstr>
      <vt:lpstr>שאלות ותשובות לבודק תוכנה</vt:lpstr>
      <vt:lpstr>שאלות ותשובות לבודק תוכנה</vt:lpstr>
      <vt:lpstr>שאלות ותשובות לבודק תוכנה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55</cp:revision>
  <dcterms:created xsi:type="dcterms:W3CDTF">2022-03-07T11:44:47Z</dcterms:created>
  <dcterms:modified xsi:type="dcterms:W3CDTF">2023-06-25T09:46:39Z</dcterms:modified>
</cp:coreProperties>
</file>